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D1E4D-6B93-4EE9-8A10-B8AD336451E2}" type="datetimeFigureOut">
              <a:rPr lang="da-DK" smtClean="0"/>
              <a:pPr/>
              <a:t>05-12-2010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239" r="662" b="883"/>
          <a:stretch>
            <a:fillRect/>
          </a:stretch>
        </p:blipFill>
        <p:spPr bwMode="auto">
          <a:xfrm>
            <a:off x="1763688" y="620688"/>
            <a:ext cx="5760640" cy="5688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658" y="2060848"/>
            <a:ext cx="769268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9881" b="4540"/>
          <a:stretch>
            <a:fillRect/>
          </a:stretch>
        </p:blipFill>
        <p:spPr bwMode="auto">
          <a:xfrm>
            <a:off x="1979712" y="1412776"/>
            <a:ext cx="5184576" cy="5184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Højrepil 4"/>
          <p:cNvSpPr/>
          <p:nvPr/>
        </p:nvSpPr>
        <p:spPr>
          <a:xfrm rot="10800000">
            <a:off x="6372200" y="4077072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/>
          <p:cNvSpPr/>
          <p:nvPr/>
        </p:nvSpPr>
        <p:spPr>
          <a:xfrm>
            <a:off x="2627784" y="3933056"/>
            <a:ext cx="2664296" cy="43204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998" y="1772816"/>
            <a:ext cx="838456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lipse 4"/>
          <p:cNvSpPr/>
          <p:nvPr/>
        </p:nvSpPr>
        <p:spPr>
          <a:xfrm>
            <a:off x="251520" y="1484784"/>
            <a:ext cx="3816424" cy="12241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forbindelse 7"/>
          <p:cNvCxnSpPr/>
          <p:nvPr/>
        </p:nvCxnSpPr>
        <p:spPr>
          <a:xfrm>
            <a:off x="2627784" y="3429000"/>
            <a:ext cx="13681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forbindelse 9"/>
          <p:cNvCxnSpPr/>
          <p:nvPr/>
        </p:nvCxnSpPr>
        <p:spPr>
          <a:xfrm>
            <a:off x="467544" y="3645024"/>
            <a:ext cx="35283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/>
          <p:cNvCxnSpPr>
            <a:stCxn id="3074" idx="1"/>
          </p:cNvCxnSpPr>
          <p:nvPr/>
        </p:nvCxnSpPr>
        <p:spPr>
          <a:xfrm rot="10800000" flipH="1">
            <a:off x="383998" y="3861048"/>
            <a:ext cx="361193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/>
          <p:cNvCxnSpPr/>
          <p:nvPr/>
        </p:nvCxnSpPr>
        <p:spPr>
          <a:xfrm>
            <a:off x="467544" y="4077072"/>
            <a:ext cx="35283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/>
          <p:cNvCxnSpPr/>
          <p:nvPr/>
        </p:nvCxnSpPr>
        <p:spPr>
          <a:xfrm>
            <a:off x="467544" y="4293096"/>
            <a:ext cx="86409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51667"/>
          <a:stretch>
            <a:fillRect/>
          </a:stretch>
        </p:blipFill>
        <p:spPr bwMode="auto">
          <a:xfrm>
            <a:off x="1596725" y="1772816"/>
            <a:ext cx="595055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53333"/>
          <a:stretch>
            <a:fillRect/>
          </a:stretch>
        </p:blipFill>
        <p:spPr bwMode="auto">
          <a:xfrm>
            <a:off x="1596725" y="4077072"/>
            <a:ext cx="5950550" cy="201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44824"/>
            <a:ext cx="6383926" cy="4238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Lige forbindelse 4"/>
          <p:cNvCxnSpPr/>
          <p:nvPr/>
        </p:nvCxnSpPr>
        <p:spPr>
          <a:xfrm>
            <a:off x="3347864" y="4797152"/>
            <a:ext cx="37444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Lige forbindelse 6"/>
          <p:cNvCxnSpPr/>
          <p:nvPr/>
        </p:nvCxnSpPr>
        <p:spPr>
          <a:xfrm>
            <a:off x="1547664" y="5085184"/>
            <a:ext cx="60486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Lige forbindelse 8"/>
          <p:cNvCxnSpPr/>
          <p:nvPr/>
        </p:nvCxnSpPr>
        <p:spPr>
          <a:xfrm>
            <a:off x="1547664" y="5517232"/>
            <a:ext cx="597666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/>
          <p:cNvCxnSpPr/>
          <p:nvPr/>
        </p:nvCxnSpPr>
        <p:spPr>
          <a:xfrm>
            <a:off x="1547664" y="5877272"/>
            <a:ext cx="48245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491" y="1988840"/>
            <a:ext cx="7229019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r="7111"/>
          <a:stretch>
            <a:fillRect/>
          </a:stretch>
        </p:blipFill>
        <p:spPr bwMode="auto">
          <a:xfrm>
            <a:off x="539552" y="4221088"/>
            <a:ext cx="80648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396"/>
          <a:stretch>
            <a:fillRect/>
          </a:stretch>
        </p:blipFill>
        <p:spPr bwMode="auto">
          <a:xfrm>
            <a:off x="215972" y="1700808"/>
            <a:ext cx="5868196" cy="125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109" t="4545"/>
          <a:stretch>
            <a:fillRect/>
          </a:stretch>
        </p:blipFill>
        <p:spPr bwMode="auto">
          <a:xfrm>
            <a:off x="2339752" y="3284984"/>
            <a:ext cx="624967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567608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059832" y="3861048"/>
            <a:ext cx="55826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758" y="1700808"/>
            <a:ext cx="570303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r="1791"/>
          <a:stretch>
            <a:fillRect/>
          </a:stretch>
        </p:blipFill>
        <p:spPr bwMode="auto">
          <a:xfrm>
            <a:off x="2411760" y="4077072"/>
            <a:ext cx="6192688" cy="167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434365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Skærmshow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10</vt:i4>
      </vt:variant>
    </vt:vector>
  </HeadingPairs>
  <TitlesOfParts>
    <vt:vector size="11" baseType="lpstr">
      <vt:lpstr>Kontortema</vt:lpstr>
      <vt:lpstr>Dias nummer 1</vt:lpstr>
      <vt:lpstr>Dias nummer 2</vt:lpstr>
      <vt:lpstr>Dias nummer 3</vt:lpstr>
      <vt:lpstr>Dias nummer 4</vt:lpstr>
      <vt:lpstr>Dias nummer 5</vt:lpstr>
      <vt:lpstr>Dias nummer 6</vt:lpstr>
      <vt:lpstr>Dias nummer 7</vt:lpstr>
      <vt:lpstr>Dias nummer 8</vt:lpstr>
      <vt:lpstr>Dias nummer 9</vt:lpstr>
      <vt:lpstr>Dias nummer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Jan Hyldgaard Christensen</dc:creator>
  <cp:lastModifiedBy>jan hyldgaard christensen</cp:lastModifiedBy>
  <cp:revision>7</cp:revision>
  <dcterms:created xsi:type="dcterms:W3CDTF">2010-12-05T14:11:42Z</dcterms:created>
  <dcterms:modified xsi:type="dcterms:W3CDTF">2010-12-05T15:51:50Z</dcterms:modified>
</cp:coreProperties>
</file>